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667CDE-1F87-1F76-1357-C2BD07A14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A6C0EC2-0CBD-67F4-FEEB-2997FE6D1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5B09-D790-4352-B220-C5FD73CEE7C8}" type="datetimeFigureOut">
              <a:rPr lang="nl-NL" smtClean="0"/>
              <a:t>11-1-2024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7F5C92B-6A57-32EA-A2D9-4E3D9DEAE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7FDCD40-882A-B223-821A-01145B0C8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E10B-20FC-4DEA-A8AF-BA144BFE12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8885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F86599-885A-05B5-406A-EE6E0AAB4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F8C1D03-B728-55F2-47CE-02EC9F49AE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2E1A4F3-088F-ECFE-AE7D-30E3E19708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45B09-D790-4352-B220-C5FD73CEE7C8}" type="datetimeFigureOut">
              <a:rPr lang="nl-NL" smtClean="0"/>
              <a:t>11-1-2024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9D075EA-D402-BC1C-D841-BF7A2DDC22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EAC20CD-1F1B-7E01-0283-64504ED142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3E10B-20FC-4DEA-A8AF-BA144BFE12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5825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687A308-40F3-7DFA-E205-61661D505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1649804-53B6-9E85-F00C-92BCAC8F34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747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E1E1280-EFF3-45C8-4B43-C74F7A3E7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C10C5C6-8A19-9D85-A77C-D5FA4AFD26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938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1ED16A6-64AA-295A-5077-62407F77C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EE5DFED-7127-2584-C981-D98F7F19C3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872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10A575A-B345-E5BB-21BC-A16B3C99C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B462BF3-8BD8-E992-4223-A3A8904951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742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C8F8CAD-FC76-5638-74A3-9D243B147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B31C6C0-06DA-20DB-11C0-C4C2F6A703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59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2F6C63D-35F4-89CC-F2C5-6FA448B14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CB0C74F-1522-1DBA-F72D-BF11EE02A52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728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AEAE808-ADD3-1B47-C39B-CA672D294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1EC8801-B354-8A92-5478-CF40CF5965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560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07CCE0B-9E10-26C4-2DD2-7E3D30B8D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3B45096-F4D9-8377-0D0D-5489C178DC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5608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5EC1378-3843-5B9A-D34F-ADA932D34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B4A1396-D393-BF60-7213-089246618C4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6784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221A931-194F-3615-86FF-A8138A44A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E3D5828-0C00-3880-CDAC-8A3C2449A0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226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2A3D378-A318-C4C2-92E4-9A75AF7AE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5F5296C-7615-8587-4067-9AFCC59B13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318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8521068-B359-28FA-8423-07EBC82EE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BBA5629-ACD1-2169-C60A-793F5568138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9823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D3DFEB2-B305-41CB-7EC5-87782FCE4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0876B74-C23F-D9BB-EB7A-B3736A1D97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370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68EDBE9-01BB-D946-03B7-739C03C90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3C7EC65-AE7E-3F16-3C41-A2F75D7D94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6506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E8A472E-B983-CBFA-BADA-D234369F6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8641736-38AA-4AFD-4C44-4F8F36A90C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3735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C3C590F-7915-DBF1-1F13-6A31D350E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920C98B-7E25-6FD4-DF97-3F96DB68C7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5538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6A09506-14DF-2DAD-0DD4-466C73D01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A8539D1-1825-7723-34F7-89BE119A00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772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CC2E497-58E7-6CB7-3881-BFA802FCC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F9C723E-4FC5-3D4C-C791-612DCEE756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236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8C19DB6-B93B-F0E4-7C83-743395E42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2C63A29-3004-76E0-4FD4-DED3F6C447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671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56AACEF-945E-3957-0BA1-38E802BBA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7DA8930-5208-E8A3-C22D-6FA38DBC58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915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AA6C790-F68C-77BF-F5B3-7BB6DD672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C203740-B78F-8E08-3899-17E81F75D6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88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11E38A9-85C0-F538-EA75-3A9EB5823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1D76524-9BD5-147C-6FC6-585A932A04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726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5D035B1-806A-A160-C4CD-C4721E059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B3B1D11-B8AC-4B2C-F3C7-BC4A4CC636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937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95A543C-10BC-27D2-16D5-9D905127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473A80E-1AF5-8276-A0D8-CCA5192BA0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57265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24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Phillip de Graaff</dc:creator>
  <cp:lastModifiedBy>Phillip de Graaff</cp:lastModifiedBy>
  <cp:revision>1</cp:revision>
  <dcterms:created xsi:type="dcterms:W3CDTF">2024-01-11T15:56:21Z</dcterms:created>
  <dcterms:modified xsi:type="dcterms:W3CDTF">2024-01-11T15:56:21Z</dcterms:modified>
</cp:coreProperties>
</file>